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104" y="-9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9B4C2-D41D-7C4E-A414-E107B5271FE6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BAF8-C76A-CD46-A5FC-BAEDFB6A5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66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9B4C2-D41D-7C4E-A414-E107B5271FE6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BAF8-C76A-CD46-A5FC-BAEDFB6A5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78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9B4C2-D41D-7C4E-A414-E107B5271FE6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BAF8-C76A-CD46-A5FC-BAEDFB6A5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10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9B4C2-D41D-7C4E-A414-E107B5271FE6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BAF8-C76A-CD46-A5FC-BAEDFB6A5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9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9B4C2-D41D-7C4E-A414-E107B5271FE6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BAF8-C76A-CD46-A5FC-BAEDFB6A5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9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9B4C2-D41D-7C4E-A414-E107B5271FE6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BAF8-C76A-CD46-A5FC-BAEDFB6A5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048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9B4C2-D41D-7C4E-A414-E107B5271FE6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BAF8-C76A-CD46-A5FC-BAEDFB6A5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32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9B4C2-D41D-7C4E-A414-E107B5271FE6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BAF8-C76A-CD46-A5FC-BAEDFB6A5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14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9B4C2-D41D-7C4E-A414-E107B5271FE6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BAF8-C76A-CD46-A5FC-BAEDFB6A5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23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9B4C2-D41D-7C4E-A414-E107B5271FE6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BAF8-C76A-CD46-A5FC-BAEDFB6A5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616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9B4C2-D41D-7C4E-A414-E107B5271FE6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BAF8-C76A-CD46-A5FC-BAEDFB6A5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77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9B4C2-D41D-7C4E-A414-E107B5271FE6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6BAF8-C76A-CD46-A5FC-BAEDFB6A5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74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078578" y="0"/>
            <a:ext cx="6871591" cy="6813979"/>
            <a:chOff x="1078578" y="0"/>
            <a:chExt cx="6871591" cy="6813979"/>
          </a:xfrm>
        </p:grpSpPr>
        <p:pic>
          <p:nvPicPr>
            <p:cNvPr id="3" name="Picture 2" descr="Screen Shot 2015-01-28 at 20.05.51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89" t="4946" r="1714" b="5883"/>
            <a:stretch/>
          </p:blipFill>
          <p:spPr>
            <a:xfrm>
              <a:off x="1078578" y="0"/>
              <a:ext cx="6871591" cy="6813979"/>
            </a:xfrm>
            <a:prstGeom prst="rect">
              <a:avLst/>
            </a:prstGeom>
          </p:spPr>
        </p:pic>
        <p:sp>
          <p:nvSpPr>
            <p:cNvPr id="4" name="Rounded Rectangle 3"/>
            <p:cNvSpPr/>
            <p:nvPr/>
          </p:nvSpPr>
          <p:spPr>
            <a:xfrm>
              <a:off x="4201239" y="2922832"/>
              <a:ext cx="721951" cy="27836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Rectangle 5"/>
          <p:cNvSpPr/>
          <p:nvPr/>
        </p:nvSpPr>
        <p:spPr>
          <a:xfrm>
            <a:off x="3748931" y="3131606"/>
            <a:ext cx="1661360" cy="5045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Ode to joy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168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Owain Gethin Davies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Owain Davies</dc:creator>
  <cp:lastModifiedBy>Owain Davies</cp:lastModifiedBy>
  <cp:revision>1</cp:revision>
  <dcterms:created xsi:type="dcterms:W3CDTF">2015-01-28T21:20:07Z</dcterms:created>
  <dcterms:modified xsi:type="dcterms:W3CDTF">2015-01-28T21:20:30Z</dcterms:modified>
</cp:coreProperties>
</file>